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B67CAC-B184-5071-EAB8-2162876474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AFE26CB-32EC-CB06-6B16-85AACCD16D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A6686EA-22D5-DDB6-6A4B-05831C899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DAB431C-6338-70A9-A82F-4EB3FC1D3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999D68F-4B76-7741-2914-7ED8D44B1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2845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B41890-1BE2-2AF7-86C4-3255FC7C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116E00C-7C95-2B17-D88D-D4D901F3F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156F27-1DC9-DC9B-11ED-3667C2E8C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587CE4-EA1D-693D-B251-C2C9294D7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974037-F7B0-D683-4558-62521BA4B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4881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BB12039-F468-47B3-1979-9408609907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EA2D8F8-7857-F6AB-B163-96A84E27F3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6061EC-C282-A941-8491-F5322EC8C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2DE4D0-F0D0-4E33-DBEA-B3770C27B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FFDB52-2BA5-99A1-EAC2-E0382405D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6902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F0A83C-A32D-1A98-0702-BD1152F9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3815B9-1A66-9E8A-D871-C1F80DBA7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2F0F544-76E3-0F18-8909-3BA7AD50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0685A48-2CB4-1C92-EE94-0D073E783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8563C8-26E9-063A-C9BA-A83A92169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5924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F759C9-EB8D-2EF7-FE07-7A5F14925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E3BAC6D-12A1-7FBD-A1C4-F37C12A02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566368-9B13-8295-716E-DB21541F6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7EA832F-B48E-0636-5863-F4D6C72ED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A916B8A-EA9B-A871-816B-755062AAC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5532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5A08A-F01F-3E51-9056-4513A5ECD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D64D0B1-ACBE-8095-458E-38D60DEBF8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BC858F-4D9D-0E6B-9FAD-B6E2C58787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B6A7AA9-A11A-C8AD-53B3-DD51418DF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6A8981B-A7C7-DB96-5835-108A4552E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9BFDFBD-A8C8-8D0E-4F04-D30B1FD2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6710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945FC9-1382-40AD-C941-18FCDD590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0E3EEA5-47DA-FAA4-8048-D25B511E0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4D8D857-D972-7EEF-207F-996E85AF2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9C1142C-C6D9-94CF-D752-5F69A38EF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42A4147-AFC0-AC6F-D25D-E32A35DF3D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0F202B9-9750-1289-F4CF-13FAAE948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84FF19C-CAD8-237F-6322-A2EFE233B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6553E97-E218-8F8D-CF55-8B5AD6460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914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5D91F5-4AE9-B0DF-2E0A-F0B268D17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4FE8C77-DC54-2D7D-85E0-531116DC5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5D6B9D3-AAE3-F3B5-7D90-24E0BE577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215CCAA-8B78-594E-9065-994885E25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5744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A51B1AE-2704-B53A-05C5-60EDE1E57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3F047BE-0E7C-8FF5-CED0-D0D9AB72A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C8F232C-1EE5-27A5-A513-7C605E41E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9700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ADC70B-895A-A9D3-8469-1F439D24E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2F876C-C82A-8C37-3FEA-249172EF4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AE7D0F0-3BDD-4CDD-0718-0FB6FE940C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E8E9C5-4081-1020-F59B-7C1226626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E20CC71-7DA5-DEEE-C979-D1DB3B072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9CB3573-E7EF-A945-2391-E612049A3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6814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7ABBB-4557-6D27-447A-290C2A75A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3C9C786-0633-38FA-0645-2DCDC67E45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D7D16A8-62ED-F45F-CCBD-2D1A324750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91033FA-3485-68E1-4CBE-018978F80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DC18F61-0764-3911-BD1E-4DBD528D2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0552C69-AFCA-3824-6644-A1FF07A9F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1403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649C751-26E4-F01C-0F7A-D9B815BBF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A606E6-077E-1B0F-6EA8-4F5A5BE429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4A7069-845C-A2F7-4E6B-A4AF9A582D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207D5-2F17-49B2-B31A-776AD835133D}" type="datetimeFigureOut">
              <a:rPr lang="zh-TW" altLang="en-US" smtClean="0"/>
              <a:t>2022/5/15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BE6BCB-0670-A5FB-9CCC-A14F4CCB5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C2B112-59A5-8738-50C1-363380474B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E2A27-B85C-4014-94AB-D7E5317EE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248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55113E-CC47-24A5-EE68-1172319BDF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GAN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E2AC4F6-1509-08C2-9C65-041E0F3D2A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5995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25ACB53-131B-F076-803B-C6D524DF8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56" y="2216423"/>
            <a:ext cx="4807974" cy="242515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F123F17-4D3D-3DDC-8627-23C8BA487C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994" y="1739094"/>
            <a:ext cx="4525316" cy="337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525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154B248-499B-420D-22C6-DBECC1FEF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344" y="3563154"/>
            <a:ext cx="5982218" cy="307874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924D1AB-A593-B542-52B1-63D07908D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484" y="303797"/>
            <a:ext cx="3969939" cy="299105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FFBEB28-3207-562D-4F8B-1659FA8B28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076" y="1006821"/>
            <a:ext cx="4428772" cy="484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414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A0E5255-5CCF-21B0-62FE-E88624B80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946" y="2019299"/>
            <a:ext cx="8072108" cy="281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71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130C7CAA-CF97-9900-7794-DE6252395194}"/>
              </a:ext>
            </a:extLst>
          </p:cNvPr>
          <p:cNvSpPr txBox="1"/>
          <p:nvPr/>
        </p:nvSpPr>
        <p:spPr>
          <a:xfrm>
            <a:off x="1037303" y="1752289"/>
            <a:ext cx="1011739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不收斂（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non-convergence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）的問題</a:t>
            </a:r>
            <a:endParaRPr lang="en-US" altLang="zh-TW" b="0" i="0" dirty="0">
              <a:solidFill>
                <a:srgbClr val="555555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博弈雙方都由神經網路表示時，在沒有實際達到均衡的情況下，讓它們永遠保持對自己策略的調整是可能的</a:t>
            </a:r>
            <a:endParaRPr lang="en-US" altLang="zh-TW" b="0" i="0" dirty="0">
              <a:solidFill>
                <a:srgbClr val="555555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dirty="0">
              <a:solidFill>
                <a:srgbClr val="55555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難以訓練：崩潰問題（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collapse problem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TW" b="0" i="0" dirty="0">
              <a:solidFill>
                <a:srgbClr val="555555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GAN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模型被定義為極小極大問題，沒有損失函式，在訓練過程中很難區分是否正在取得進展。</a:t>
            </a:r>
            <a:endParaRPr lang="en-US" altLang="zh-TW" dirty="0">
              <a:solidFill>
                <a:srgbClr val="55555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TW" dirty="0">
              <a:solidFill>
                <a:srgbClr val="55555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無需預先建模，模型過於自由不可控。</a:t>
            </a:r>
            <a:endParaRPr lang="en-US" altLang="zh-TW" b="0" i="0" dirty="0">
              <a:solidFill>
                <a:srgbClr val="555555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與其他生成式模型相比，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GAN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這種競爭的方式不再要求一個假設的資料分佈，即不需要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formulate p(x)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，而是使用一種分佈直接進行取樣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sampling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，從而真正達到理論上可以完全逼近真實資料，這也是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GAN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最大的優勢。然而，這種不需要預先建模的方法缺點是太過自由了，對於較大的圖片，較多的 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pixel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的情形，基於簡單 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GAN 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的方式就不太可控了。在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GAN[Goodfellow Ian, </a:t>
            </a:r>
            <a:r>
              <a:rPr lang="en-US" altLang="zh-TW" b="0" i="0" dirty="0" err="1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Pouget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-Abadie J] 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中，每次學習引數的更新過程，被設為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更新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k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回，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G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才更新</a:t>
            </a:r>
            <a:r>
              <a:rPr lang="en-US" altLang="zh-TW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TW" altLang="en-US" b="0" i="0" dirty="0">
                <a:solidFill>
                  <a:srgbClr val="555555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回，也是出於類似的考慮。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21284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5638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220</Words>
  <Application>Microsoft Office PowerPoint</Application>
  <PresentationFormat>寬螢幕</PresentationFormat>
  <Paragraphs>9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microsoft yahei</vt:lpstr>
      <vt:lpstr>Arial</vt:lpstr>
      <vt:lpstr>Calibri</vt:lpstr>
      <vt:lpstr>Calibri Light</vt:lpstr>
      <vt:lpstr>Office 佈景主題</vt:lpstr>
      <vt:lpstr>GAN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GAN</dc:title>
  <dc:creator>光電碩士班一甲-黃界銘</dc:creator>
  <cp:lastModifiedBy>光電碩士班一甲-黃界銘</cp:lastModifiedBy>
  <cp:revision>2</cp:revision>
  <dcterms:created xsi:type="dcterms:W3CDTF">2022-05-14T04:12:13Z</dcterms:created>
  <dcterms:modified xsi:type="dcterms:W3CDTF">2022-05-15T01:31:25Z</dcterms:modified>
</cp:coreProperties>
</file>

<file path=docProps/thumbnail.jpeg>
</file>